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2" r:id="rId6"/>
  </p:sldIdLst>
  <p:sldSz cx="9144000" cy="6858000" type="screen4x3"/>
  <p:notesSz cx="7086600" cy="10210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8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85738-6ADD-452B-8B49-4C2826C51DD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1EA4-A2BB-47F2-A0AD-82FB92F0B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ilityconsultants.co.nz/" TargetMode="External"/><Relationship Id="rId2" Type="http://schemas.openxmlformats.org/officeDocument/2006/relationships/hyperlink" Target="mailto:phil@utilityconsultants.co.n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9001156" cy="1470025"/>
          </a:xfrm>
        </p:spPr>
        <p:txBody>
          <a:bodyPr>
            <a:noAutofit/>
          </a:bodyPr>
          <a:lstStyle/>
          <a:p>
            <a:r>
              <a:rPr lang="en-NZ" sz="4800" b="1" dirty="0" smtClean="0">
                <a:solidFill>
                  <a:schemeClr val="bg1"/>
                </a:solidFill>
                <a:latin typeface="Calibri" pitchFamily="34" charset="0"/>
              </a:rPr>
              <a:t>What if emerging technologies had always been regulated ?</a:t>
            </a:r>
            <a:endParaRPr lang="en-US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1452130"/>
          </a:xfrm>
        </p:spPr>
        <p:txBody>
          <a:bodyPr>
            <a:noAutofit/>
          </a:bodyPr>
          <a:lstStyle/>
          <a:p>
            <a:r>
              <a:rPr lang="en-NZ" sz="2800" b="1" dirty="0" smtClean="0">
                <a:solidFill>
                  <a:schemeClr val="bg1"/>
                </a:solidFill>
              </a:rPr>
              <a:t>A light-hearted look at emerging</a:t>
            </a:r>
          </a:p>
          <a:p>
            <a:r>
              <a:rPr lang="en-NZ" sz="2800" b="1" dirty="0">
                <a:solidFill>
                  <a:schemeClr val="bg1"/>
                </a:solidFill>
              </a:rPr>
              <a:t>technologies </a:t>
            </a:r>
            <a:r>
              <a:rPr lang="en-NZ" sz="2800" b="1" dirty="0" smtClean="0">
                <a:solidFill>
                  <a:schemeClr val="bg1"/>
                </a:solidFill>
              </a:rPr>
              <a:t>last century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64"/>
            <a:ext cx="9144000" cy="6848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209091"/>
            <a:ext cx="27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 smtClean="0"/>
              <a:t>Charging an EV from a mercury-arc rectifier, possibly early 1900’s</a:t>
            </a:r>
            <a:endParaRPr lang="en-US" sz="1000" dirty="0"/>
          </a:p>
        </p:txBody>
      </p:sp>
      <p:sp>
        <p:nvSpPr>
          <p:cNvPr id="6" name="Cloud Callout 5"/>
          <p:cNvSpPr/>
          <p:nvPr/>
        </p:nvSpPr>
        <p:spPr>
          <a:xfrm>
            <a:off x="5796136" y="202296"/>
            <a:ext cx="3214710" cy="2143140"/>
          </a:xfrm>
          <a:prstGeom prst="cloudCallout">
            <a:avLst>
              <a:gd name="adj1" fmla="val -88026"/>
              <a:gd name="adj2" fmla="val 1607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smtClean="0">
                <a:solidFill>
                  <a:schemeClr val="tx1"/>
                </a:solidFill>
              </a:rPr>
              <a:t>Actually … rolling this into the RAB would create an unfair subsidy to us EV drivers…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8504" cy="68652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209091"/>
            <a:ext cx="2786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 smtClean="0"/>
              <a:t>Family admiring an early PV array, possibly 1950’s</a:t>
            </a:r>
            <a:endParaRPr lang="en-US" sz="1000" dirty="0"/>
          </a:p>
        </p:txBody>
      </p:sp>
      <p:sp>
        <p:nvSpPr>
          <p:cNvPr id="7" name="Oval Callout 6"/>
          <p:cNvSpPr/>
          <p:nvPr/>
        </p:nvSpPr>
        <p:spPr>
          <a:xfrm>
            <a:off x="1071538" y="642918"/>
            <a:ext cx="4286248" cy="1643074"/>
          </a:xfrm>
          <a:prstGeom prst="wedgeEllipseCallout">
            <a:avLst>
              <a:gd name="adj1" fmla="val 62766"/>
              <a:gd name="adj2" fmla="val 708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smtClean="0">
                <a:solidFill>
                  <a:schemeClr val="tx1"/>
                </a:solidFill>
              </a:rPr>
              <a:t>But daddy, won’t a higher</a:t>
            </a:r>
          </a:p>
          <a:p>
            <a:pPr algn="ctr"/>
            <a:r>
              <a:rPr lang="en-NZ" sz="1400" dirty="0" smtClean="0">
                <a:solidFill>
                  <a:schemeClr val="tx1"/>
                </a:solidFill>
              </a:rPr>
              <a:t>monthly  access charge undermine</a:t>
            </a:r>
          </a:p>
          <a:p>
            <a:pPr algn="ctr"/>
            <a:r>
              <a:rPr lang="en-NZ" sz="1400" dirty="0" smtClean="0">
                <a:solidFill>
                  <a:schemeClr val="tx1"/>
                </a:solidFill>
              </a:rPr>
              <a:t>the value proposition ?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09091"/>
            <a:ext cx="2786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 smtClean="0"/>
              <a:t>Family admiring an early PV array, possibly 1950’s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0" y="301570"/>
            <a:ext cx="9098935" cy="6021288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4841267" y="4005064"/>
            <a:ext cx="4286248" cy="1643074"/>
          </a:xfrm>
          <a:prstGeom prst="wedgeEllipseCallout">
            <a:avLst>
              <a:gd name="adj1" fmla="val -60838"/>
              <a:gd name="adj2" fmla="val -22096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err="1" smtClean="0">
                <a:solidFill>
                  <a:schemeClr val="tx1"/>
                </a:solidFill>
              </a:rPr>
              <a:t>Y’know</a:t>
            </a:r>
            <a:r>
              <a:rPr lang="en-NZ" sz="1400" dirty="0" smtClean="0">
                <a:solidFill>
                  <a:schemeClr val="tx1"/>
                </a:solidFill>
              </a:rPr>
              <a:t>, this really needs</a:t>
            </a:r>
          </a:p>
          <a:p>
            <a:pPr algn="ctr"/>
            <a:r>
              <a:rPr lang="en-NZ" sz="1400" dirty="0" smtClean="0">
                <a:solidFill>
                  <a:schemeClr val="tx1"/>
                </a:solidFill>
              </a:rPr>
              <a:t>to be facing north-west so it</a:t>
            </a:r>
          </a:p>
          <a:p>
            <a:pPr algn="ctr"/>
            <a:r>
              <a:rPr lang="en-NZ" sz="1400" dirty="0" smtClean="0">
                <a:solidFill>
                  <a:schemeClr val="tx1"/>
                </a:solidFill>
              </a:rPr>
              <a:t> offsets our air-con demand…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0"/>
            <a:ext cx="27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 smtClean="0"/>
              <a:t>Marlborough Electric Power Board erecting its first concrete pole, 1920’s</a:t>
            </a:r>
            <a:endParaRPr lang="en-US" sz="1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>
                <a:solidFill>
                  <a:schemeClr val="bg1"/>
                </a:solidFill>
              </a:rPr>
              <a:t>    For serious insights on emerging technologies, contact Phil Caffyn…</a:t>
            </a:r>
          </a:p>
          <a:p>
            <a:pPr>
              <a:buNone/>
            </a:pPr>
            <a:endParaRPr lang="en-N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NZ" dirty="0" smtClean="0">
                <a:solidFill>
                  <a:schemeClr val="bg1"/>
                </a:solidFill>
              </a:rPr>
              <a:t>   Phone +64 - 7 - 8546541</a:t>
            </a:r>
          </a:p>
          <a:p>
            <a:pPr>
              <a:buNone/>
            </a:pPr>
            <a:r>
              <a:rPr lang="en-NZ" dirty="0" smtClean="0">
                <a:solidFill>
                  <a:schemeClr val="bg1"/>
                </a:solidFill>
              </a:rPr>
              <a:t>   Email </a:t>
            </a:r>
            <a:r>
              <a:rPr lang="en-NZ" dirty="0" smtClean="0">
                <a:solidFill>
                  <a:schemeClr val="bg1"/>
                </a:solidFill>
                <a:hlinkClick r:id="rId2"/>
              </a:rPr>
              <a:t>phil@utilityconsultants.co.nz</a:t>
            </a:r>
            <a:endParaRPr lang="en-N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NZ" dirty="0" smtClean="0">
                <a:solidFill>
                  <a:schemeClr val="bg1"/>
                </a:solidFill>
              </a:rPr>
              <a:t>   Web </a:t>
            </a:r>
            <a:r>
              <a:rPr lang="en-NZ" dirty="0" smtClean="0">
                <a:solidFill>
                  <a:schemeClr val="bg1"/>
                </a:solidFill>
                <a:hlinkClick r:id="rId3"/>
              </a:rPr>
              <a:t>www.utilityconsultants.co.nz</a:t>
            </a:r>
            <a:endParaRPr lang="en-N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131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 if emerging technologies had always been regulated 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 Caffyn</dc:creator>
  <cp:lastModifiedBy>Phil Caffyn</cp:lastModifiedBy>
  <cp:revision>68</cp:revision>
  <dcterms:created xsi:type="dcterms:W3CDTF">2009-04-01T03:43:20Z</dcterms:created>
  <dcterms:modified xsi:type="dcterms:W3CDTF">2021-04-21T22:44:15Z</dcterms:modified>
</cp:coreProperties>
</file>